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60" r:id="rId5"/>
    <p:sldId id="261" r:id="rId6"/>
    <p:sldId id="262" r:id="rId7"/>
    <p:sldId id="259" r:id="rId8"/>
    <p:sldId id="274" r:id="rId9"/>
    <p:sldId id="271" r:id="rId10"/>
    <p:sldId id="273" r:id="rId11"/>
    <p:sldId id="272" r:id="rId1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8CABE6-BB63-4FB6-B92E-DDE9528B3FAE}" type="datetimeFigureOut">
              <a:rPr lang="zh-CN" altLang="en-US" smtClean="0"/>
              <a:t>2015/1/14 Wednesday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F8B581-1DEB-49B6-949A-13CDCFE1836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21723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F8B581-1DEB-49B6-949A-13CDCFE1836B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4640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2015/1/14 Wednesday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2015/1/14 Wednesday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2015/1/14 Wednesday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2015/1/14 Wednesday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2015/1/14 Wednesday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2015/1/14 Wednesday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2015/1/14 Wednesday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2015/1/14 Wednesday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2015/1/14 Wednesday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2015/1/14 Wednesday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2015/1/14 Wednesday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2015/1/14 Wednesday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Jitter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289175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5536" y="1628800"/>
            <a:ext cx="5552241" cy="4525963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6084168" y="2924944"/>
            <a:ext cx="27363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100Mbps</a:t>
            </a:r>
          </a:p>
          <a:p>
            <a:r>
              <a:rPr lang="en-US" altLang="zh-CN" dirty="0" smtClean="0"/>
              <a:t>256samples </a:t>
            </a:r>
            <a:r>
              <a:rPr lang="en-US" altLang="zh-CN" dirty="0" smtClean="0"/>
              <a:t>per bit</a:t>
            </a:r>
          </a:p>
          <a:p>
            <a:r>
              <a:rPr lang="en-US" altLang="zh-CN" dirty="0" smtClean="0"/>
              <a:t>89.9455ps </a:t>
            </a:r>
            <a:endParaRPr lang="en-US" altLang="zh-CN" dirty="0" smtClean="0"/>
          </a:p>
          <a:p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550303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567744"/>
            <a:ext cx="5616624" cy="4558419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6444208" y="2636912"/>
            <a:ext cx="21602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1Gbps</a:t>
            </a:r>
          </a:p>
          <a:p>
            <a:r>
              <a:rPr lang="en-US" altLang="zh-CN" dirty="0"/>
              <a:t>256 samples per </a:t>
            </a:r>
            <a:r>
              <a:rPr lang="en-US" altLang="zh-CN" dirty="0" smtClean="0"/>
              <a:t>bit</a:t>
            </a:r>
            <a:endParaRPr lang="en-US" altLang="zh-CN" dirty="0" smtClean="0"/>
          </a:p>
          <a:p>
            <a:r>
              <a:rPr lang="en-US" altLang="zh-CN" dirty="0" smtClean="0"/>
              <a:t> 11.9927ps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70521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The effect of Samples</a:t>
            </a:r>
            <a:r>
              <a:rPr lang="zh-CN" altLang="en-US" dirty="0" smtClean="0"/>
              <a:t> </a:t>
            </a:r>
            <a:r>
              <a:rPr lang="en-US" altLang="zh-CN" dirty="0" smtClean="0"/>
              <a:t>per bit to jitter value</a:t>
            </a:r>
            <a:r>
              <a:rPr lang="zh-CN" altLang="en-US" dirty="0" smtClean="0"/>
              <a:t>（</a:t>
            </a:r>
            <a:r>
              <a:rPr lang="en-US" altLang="zh-CN" dirty="0" smtClean="0"/>
              <a:t>100km</a:t>
            </a:r>
            <a:r>
              <a:rPr lang="zh-CN" altLang="en-US" dirty="0" smtClean="0"/>
              <a:t>）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1520" y="1340768"/>
            <a:ext cx="8229600" cy="2044052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2555776" y="3645024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Bit rate</a:t>
            </a:r>
            <a:r>
              <a:rPr lang="zh-CN" altLang="en-US" dirty="0" smtClean="0"/>
              <a:t>：</a:t>
            </a:r>
            <a:r>
              <a:rPr lang="en-US" altLang="zh-CN" dirty="0" smtClean="0"/>
              <a:t>100Mbps   </a:t>
            </a:r>
          </a:p>
          <a:p>
            <a:r>
              <a:rPr lang="en-US" altLang="zh-CN" dirty="0" smtClean="0"/>
              <a:t>Bit sequence</a:t>
            </a:r>
            <a:r>
              <a:rPr lang="zh-CN" altLang="en-US" dirty="0" smtClean="0"/>
              <a:t>：</a:t>
            </a:r>
            <a:r>
              <a:rPr lang="en-US" altLang="zh-CN" dirty="0" smtClean="0"/>
              <a:t> </a:t>
            </a:r>
            <a:r>
              <a:rPr lang="en-US" altLang="zh-CN" dirty="0" smtClean="0"/>
              <a:t>1024bit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94100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700808"/>
            <a:ext cx="5564708" cy="4525963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6372200" y="2132856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32 samples per bit</a:t>
            </a:r>
            <a:endParaRPr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6444208" y="3356992"/>
            <a:ext cx="2242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Jitter</a:t>
            </a:r>
            <a:r>
              <a:rPr lang="zh-CN" altLang="en-US" dirty="0" smtClean="0"/>
              <a:t>：</a:t>
            </a:r>
            <a:r>
              <a:rPr lang="en-US" altLang="zh-CN" dirty="0" smtClean="0"/>
              <a:t>29.4339ps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91819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628800"/>
            <a:ext cx="4968552" cy="4525963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6372200" y="2924944"/>
            <a:ext cx="21602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64samples per bit</a:t>
            </a:r>
          </a:p>
          <a:p>
            <a:endParaRPr lang="en-US" altLang="zh-CN" dirty="0"/>
          </a:p>
          <a:p>
            <a:r>
              <a:rPr lang="en-US" altLang="zh-CN" dirty="0" smtClean="0"/>
              <a:t>29.747ps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61646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9512" y="1628800"/>
            <a:ext cx="5847739" cy="4597971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6300192" y="2060848"/>
            <a:ext cx="26642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128 samples per bit</a:t>
            </a:r>
          </a:p>
          <a:p>
            <a:endParaRPr lang="en-US" altLang="zh-CN" dirty="0"/>
          </a:p>
          <a:p>
            <a:r>
              <a:rPr lang="en-US" altLang="zh-CN" dirty="0" smtClean="0"/>
              <a:t>29.9036ps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9924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5536" y="1628800"/>
            <a:ext cx="5552241" cy="4525963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6156176" y="1916832"/>
            <a:ext cx="27363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256samples per bit</a:t>
            </a:r>
          </a:p>
          <a:p>
            <a:r>
              <a:rPr lang="en-US" altLang="zh-CN" dirty="0" smtClean="0"/>
              <a:t>89.9455ps </a:t>
            </a:r>
            <a:endParaRPr lang="en-US" altLang="zh-CN" dirty="0" smtClean="0"/>
          </a:p>
          <a:p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692737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3528" y="1628800"/>
            <a:ext cx="5576632" cy="4525963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6012160" y="1844824"/>
            <a:ext cx="28083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512samples per bit </a:t>
            </a:r>
          </a:p>
          <a:p>
            <a:endParaRPr lang="en-US" altLang="zh-CN" dirty="0"/>
          </a:p>
          <a:p>
            <a:r>
              <a:rPr lang="en-US" altLang="zh-CN" dirty="0" smtClean="0"/>
              <a:t>90.0629ps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81812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0151648"/>
              </p:ext>
            </p:extLst>
          </p:nvPr>
        </p:nvGraphicFramePr>
        <p:xfrm>
          <a:off x="1763688" y="1485901"/>
          <a:ext cx="5791200" cy="41753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工作表" r:id="rId3" imgW="5791176" imgH="4640580" progId="Excel.Sheet.12">
                  <p:embed/>
                </p:oleObj>
              </mc:Choice>
              <mc:Fallback>
                <p:oleObj name="工作表" r:id="rId3" imgW="5791176" imgH="46405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63688" y="1485901"/>
                        <a:ext cx="5791200" cy="41753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230808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-252536" y="274638"/>
            <a:ext cx="9649072" cy="1143000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The effect of </a:t>
            </a:r>
            <a:r>
              <a:rPr lang="en-US" altLang="zh-CN" dirty="0" smtClean="0"/>
              <a:t>BIT</a:t>
            </a:r>
            <a:br>
              <a:rPr lang="en-US" altLang="zh-CN" dirty="0" smtClean="0"/>
            </a:br>
            <a:r>
              <a:rPr lang="en-US" altLang="zh-CN" dirty="0"/>
              <a:t> </a:t>
            </a:r>
            <a:r>
              <a:rPr lang="en-US" altLang="zh-CN" dirty="0" smtClean="0"/>
              <a:t>RATE to </a:t>
            </a:r>
            <a:r>
              <a:rPr lang="en-US" altLang="zh-CN" dirty="0"/>
              <a:t>jitter value</a:t>
            </a:r>
            <a:r>
              <a:rPr lang="zh-CN" altLang="en-US" dirty="0"/>
              <a:t>（</a:t>
            </a:r>
            <a:r>
              <a:rPr lang="en-US" altLang="zh-CN" dirty="0"/>
              <a:t>100km</a:t>
            </a:r>
            <a:r>
              <a:rPr lang="zh-CN" altLang="en-US" dirty="0"/>
              <a:t>）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1700808"/>
            <a:ext cx="5904656" cy="479218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6529077" y="2924944"/>
            <a:ext cx="2771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BIT RATE:1Mbps</a:t>
            </a:r>
          </a:p>
          <a:p>
            <a:r>
              <a:rPr lang="en-US" altLang="zh-CN" dirty="0" smtClean="0"/>
              <a:t> </a:t>
            </a:r>
            <a:r>
              <a:rPr lang="en-US" altLang="zh-CN" dirty="0" smtClean="0"/>
              <a:t>256 samples per bit</a:t>
            </a:r>
          </a:p>
          <a:p>
            <a:r>
              <a:rPr lang="en-US" altLang="zh-CN" dirty="0" smtClean="0"/>
              <a:t> </a:t>
            </a:r>
            <a:r>
              <a:rPr lang="en-US" altLang="zh-CN" dirty="0" smtClean="0"/>
              <a:t>Jitter</a:t>
            </a:r>
            <a:r>
              <a:rPr lang="zh-CN" altLang="en-US" dirty="0" smtClean="0"/>
              <a:t>：</a:t>
            </a:r>
            <a:r>
              <a:rPr lang="en-US" altLang="zh-CN" dirty="0" smtClean="0"/>
              <a:t>2.99818ns</a:t>
            </a:r>
            <a:r>
              <a:rPr lang="en-US" altLang="zh-CN" dirty="0" smtClean="0"/>
              <a:t>	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487859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</TotalTime>
  <Words>73</Words>
  <Application>Microsoft Office PowerPoint</Application>
  <PresentationFormat>全屏显示(4:3)</PresentationFormat>
  <Paragraphs>28</Paragraphs>
  <Slides>11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6" baseType="lpstr">
      <vt:lpstr>宋体</vt:lpstr>
      <vt:lpstr>Arial</vt:lpstr>
      <vt:lpstr>Calibri</vt:lpstr>
      <vt:lpstr>Office 主题</vt:lpstr>
      <vt:lpstr>Microsoft Excel 工作表</vt:lpstr>
      <vt:lpstr>Jitter</vt:lpstr>
      <vt:lpstr>The effect of Samples per bit to jitter value（100km）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The effect of BIT  RATE to jitter value（100km）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TF_GROUP</dc:creator>
  <cp:lastModifiedBy>optical_tf</cp:lastModifiedBy>
  <cp:revision>29</cp:revision>
  <dcterms:created xsi:type="dcterms:W3CDTF">2014-12-09T01:34:57Z</dcterms:created>
  <dcterms:modified xsi:type="dcterms:W3CDTF">2015-01-14T10:30:51Z</dcterms:modified>
</cp:coreProperties>
</file>